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70" r:id="rId8"/>
    <p:sldId id="269" r:id="rId9"/>
    <p:sldId id="268" r:id="rId10"/>
    <p:sldId id="272" r:id="rId11"/>
    <p:sldId id="274" r:id="rId12"/>
    <p:sldId id="273" r:id="rId13"/>
    <p:sldId id="260" r:id="rId14"/>
    <p:sldId id="261" r:id="rId15"/>
    <p:sldId id="275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74A72B-146A-4ADA-80C0-974BFA8689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633BAB-B6FD-4E41-B7F7-BED7D38B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068960"/>
            <a:ext cx="6480048" cy="2301240"/>
          </a:xfrm>
        </p:spPr>
        <p:txBody>
          <a:bodyPr/>
          <a:lstStyle/>
          <a:p>
            <a:r>
              <a:rPr lang="ru-RU" dirty="0" smtClean="0">
                <a:cs typeface="Kalinga" pitchFamily="34" charset="0"/>
              </a:rPr>
              <a:t>Опасности в доме</a:t>
            </a:r>
            <a:br>
              <a:rPr lang="ru-RU" dirty="0" smtClean="0">
                <a:cs typeface="Kalinga" pitchFamily="34" charset="0"/>
              </a:rPr>
            </a:b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7" y="404664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Моющие и чистящие средства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76672"/>
            <a:ext cx="5797687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88640"/>
            <a:ext cx="5780320" cy="64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2160" y="2564904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Химия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/>
              <a:t>повсюду нас окружает, </a:t>
            </a:r>
            <a:br>
              <a:rPr lang="ru-RU" sz="2000" b="1" dirty="0" smtClean="0"/>
            </a:br>
            <a:r>
              <a:rPr lang="ru-RU" sz="2000" b="1" dirty="0" smtClean="0"/>
              <a:t>но к сожалению далеко</a:t>
            </a:r>
            <a:br>
              <a:rPr lang="ru-RU" sz="2000" b="1" dirty="0" smtClean="0"/>
            </a:br>
            <a:r>
              <a:rPr lang="ru-RU" sz="2000" b="1" dirty="0" smtClean="0"/>
              <a:t> не всегда она</a:t>
            </a:r>
            <a:br>
              <a:rPr lang="ru-RU" sz="2000" b="1" dirty="0" smtClean="0"/>
            </a:br>
            <a:r>
              <a:rPr lang="ru-RU" sz="2000" b="1" dirty="0" smtClean="0"/>
              <a:t>действует на человека</a:t>
            </a:r>
            <a:br>
              <a:rPr lang="ru-RU" sz="2000" b="1" dirty="0" smtClean="0"/>
            </a:br>
            <a:r>
              <a:rPr lang="ru-RU" sz="2000" b="1" dirty="0" smtClean="0"/>
              <a:t>благотворно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22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дезодоранты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3082672"/>
          </a:xfrm>
        </p:spPr>
        <p:txBody>
          <a:bodyPr>
            <a:normAutofit/>
          </a:bodyPr>
          <a:lstStyle/>
          <a:p>
            <a:r>
              <a:rPr lang="ru-RU" dirty="0" smtClean="0"/>
              <a:t>Моя безопасность в быту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класс МКОУ ООШ№4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Меркурьев Никита – </a:t>
            </a:r>
            <a:br>
              <a:rPr lang="ru-RU" dirty="0" smtClean="0"/>
            </a:br>
            <a:r>
              <a:rPr lang="ru-RU" dirty="0" smtClean="0"/>
              <a:t>опасное        электричество!</a:t>
            </a:r>
            <a:endParaRPr lang="ru-RU" dirty="0"/>
          </a:p>
        </p:txBody>
      </p:sp>
      <p:pic>
        <p:nvPicPr>
          <p:cNvPr id="2" name="Picture 3" descr="C:\Users\user24\Desktop\ПДДфото\P106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Пирожков Демид – опасное печное отопление!</a:t>
            </a:r>
            <a:endParaRPr lang="ru-RU" dirty="0"/>
          </a:p>
        </p:txBody>
      </p:sp>
      <p:pic>
        <p:nvPicPr>
          <p:cNvPr id="1026" name="Picture 2" descr="C:\Users\user24\Desktop\ПДДфото\фотоПДД\IMG_20150916_075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Пирожков Демид – опасные острые ножи, электричество!</a:t>
            </a:r>
            <a:endParaRPr lang="ru-RU" dirty="0"/>
          </a:p>
        </p:txBody>
      </p:sp>
      <p:pic>
        <p:nvPicPr>
          <p:cNvPr id="2050" name="Picture 2" descr="C:\Users\user24\Desktop\ПДДфото\фотоПДД\IMG_20150916_075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7470648" cy="48965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C000"/>
                </a:solidFill>
              </a:rPr>
              <a:t>Основными правилами безопасности являются:</a:t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1) обеспечение защиты безопасного поведения в быту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2) изучение  опасных объектов , выявление, устранение причин и условий совершения опасных действий с данными объектами 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3) повышение уровня безопасной грамотности и  осознанных продуманных действий с опасными объектами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4) оказание помощи лицам, находящимся в опасной жизненной ситуации, а также помощи потерпевшим, не соблюдающих правила безопасности 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53094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и провела В.В.Шандыбина</a:t>
            </a:r>
            <a:br>
              <a:rPr lang="ru-RU" dirty="0" smtClean="0"/>
            </a:br>
            <a:r>
              <a:rPr lang="ru-RU" dirty="0" smtClean="0"/>
              <a:t>классный руководитель </a:t>
            </a:r>
            <a:br>
              <a:rPr lang="ru-RU" dirty="0" smtClean="0"/>
            </a:br>
            <a:r>
              <a:rPr lang="ru-RU" dirty="0" smtClean="0"/>
              <a:t>6 класса </a:t>
            </a:r>
            <a:br>
              <a:rPr lang="ru-RU" dirty="0" smtClean="0"/>
            </a:br>
            <a:r>
              <a:rPr lang="ru-RU" dirty="0" smtClean="0"/>
              <a:t>МКОУ ООШ№4</a:t>
            </a:r>
            <a:br>
              <a:rPr lang="ru-RU" dirty="0" smtClean="0"/>
            </a:br>
            <a:r>
              <a:rPr lang="ru-RU" dirty="0" smtClean="0"/>
              <a:t>город Красноуфимск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острые УГЛЫ </a:t>
            </a:r>
            <a:endParaRPr lang="ru-RU" dirty="0"/>
          </a:p>
        </p:txBody>
      </p:sp>
      <p:pic>
        <p:nvPicPr>
          <p:cNvPr id="2051" name="Picture 3" descr="C:\Users\ANTON\Desktop\1392629371_9.jpg"/>
          <p:cNvPicPr>
            <a:picLocks noChangeAspect="1" noChangeArrowheads="1"/>
          </p:cNvPicPr>
          <p:nvPr/>
        </p:nvPicPr>
        <p:blipFill>
          <a:blip r:embed="rId2" cstate="print"/>
          <a:srcRect b="9192"/>
          <a:stretch>
            <a:fillRect/>
          </a:stretch>
        </p:blipFill>
        <p:spPr bwMode="auto">
          <a:xfrm>
            <a:off x="4644008" y="1844824"/>
            <a:ext cx="4086622" cy="4248472"/>
          </a:xfrm>
          <a:prstGeom prst="rect">
            <a:avLst/>
          </a:prstGeom>
          <a:noFill/>
        </p:spPr>
      </p:pic>
      <p:pic>
        <p:nvPicPr>
          <p:cNvPr id="6" name="Содержимое 5" descr="1901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279"/>
          <a:stretch>
            <a:fillRect/>
          </a:stretch>
        </p:blipFill>
        <p:spPr>
          <a:xfrm>
            <a:off x="323528" y="1196752"/>
            <a:ext cx="3796790" cy="475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Ножи</a:t>
            </a:r>
            <a:endParaRPr lang="ru-RU" dirty="0"/>
          </a:p>
        </p:txBody>
      </p:sp>
      <p:pic>
        <p:nvPicPr>
          <p:cNvPr id="4" name="Содержимое 3" descr="7-kitchen-kni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6780101" cy="453650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>         Электроприборы</a:t>
            </a:r>
            <a:endParaRPr lang="ru-RU" dirty="0"/>
          </a:p>
        </p:txBody>
      </p:sp>
      <p:pic>
        <p:nvPicPr>
          <p:cNvPr id="8" name="Содержимое 7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241103" cy="2232000"/>
          </a:xfrm>
        </p:spPr>
      </p:pic>
      <p:pic>
        <p:nvPicPr>
          <p:cNvPr id="1026" name="Picture 2" descr="C:\Users\ANTON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78" y="620688"/>
            <a:ext cx="2839835" cy="2484000"/>
          </a:xfrm>
          <a:prstGeom prst="rect">
            <a:avLst/>
          </a:prstGeom>
          <a:noFill/>
        </p:spPr>
      </p:pic>
      <p:pic>
        <p:nvPicPr>
          <p:cNvPr id="1027" name="Picture 3" descr="C:\Users\ANTON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2936"/>
            <a:ext cx="3204000" cy="3204000"/>
          </a:xfrm>
          <a:prstGeom prst="rect">
            <a:avLst/>
          </a:prstGeom>
          <a:noFill/>
        </p:spPr>
      </p:pic>
      <p:pic>
        <p:nvPicPr>
          <p:cNvPr id="3" name="Picture 2" descr="C:\Users\ANTON\Desktop\скачанные фай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4365104"/>
            <a:ext cx="3172084" cy="237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ahoma" pitchFamily="34" charset="0"/>
              </a:rPr>
              <a:t>Источники опасности </a:t>
            </a:r>
          </a:p>
        </p:txBody>
      </p:sp>
      <p:pic>
        <p:nvPicPr>
          <p:cNvPr id="4099" name="Picture 4" descr="C:\Documents and Settings\Олик\Рабочий стол\УМК\картинки кулинария\9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1470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:\Documents and Settings\Олик\Рабочий стол\УМК\картинки кулинария\447d104efe29b1d51fc3d35388d07d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2059561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C:\Documents and Settings\Олик\Рабочий стол\УМК\картинки кулинария\skorostnaya-terka-speed-slicer-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77" y="1700807"/>
            <a:ext cx="1986842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580112" cy="5101555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sz="3600" dirty="0" smtClean="0">
                <a:latin typeface="Tahoma" pitchFamily="34" charset="0"/>
              </a:rPr>
              <a:t>Высокая  температура</a:t>
            </a:r>
          </a:p>
          <a:p>
            <a:pPr eaLnBrk="1" hangingPunct="1">
              <a:buNone/>
            </a:pPr>
            <a:endParaRPr lang="ru-RU" sz="3600" dirty="0" smtClean="0">
              <a:latin typeface="Tahoma" pitchFamily="34" charset="0"/>
            </a:endParaRPr>
          </a:p>
          <a:p>
            <a:pPr eaLnBrk="1" hangingPunct="1"/>
            <a:r>
              <a:rPr lang="ru-RU" sz="3600" dirty="0" smtClean="0">
                <a:latin typeface="Tahoma" pitchFamily="34" charset="0"/>
              </a:rPr>
              <a:t>Острая поверхность</a:t>
            </a:r>
          </a:p>
          <a:p>
            <a:pPr eaLnBrk="1" hangingPunct="1"/>
            <a:endParaRPr lang="ru-RU" sz="3600" dirty="0" smtClean="0">
              <a:latin typeface="Tahoma" pitchFamily="34" charset="0"/>
            </a:endParaRPr>
          </a:p>
          <a:p>
            <a:pPr eaLnBrk="1" hangingPunct="1"/>
            <a:r>
              <a:rPr lang="ru-RU" sz="3600" dirty="0" smtClean="0">
                <a:latin typeface="Tahoma" pitchFamily="34" charset="0"/>
              </a:rPr>
              <a:t>Режущая  поверхность</a:t>
            </a:r>
          </a:p>
          <a:p>
            <a:pPr eaLnBrk="1" hangingPunct="1"/>
            <a:endParaRPr lang="ru-RU" sz="3600" dirty="0" smtClean="0">
              <a:latin typeface="Tahoma" pitchFamily="34" charset="0"/>
            </a:endParaRPr>
          </a:p>
          <a:p>
            <a:pPr eaLnBrk="1" hangingPunct="1"/>
            <a:r>
              <a:rPr lang="ru-RU" sz="3600" dirty="0" smtClean="0">
                <a:latin typeface="Tahoma" pitchFamily="34" charset="0"/>
              </a:rPr>
              <a:t>Электрический  ток</a:t>
            </a:r>
          </a:p>
        </p:txBody>
      </p:sp>
      <p:pic>
        <p:nvPicPr>
          <p:cNvPr id="4103" name="Picture 5" descr="C:\Documents and Settings\Олик\Рабочий стол\УМК\картинки кулинария\9cc40b3a9448078c7f175bfb4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941168"/>
            <a:ext cx="19161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ahoma" pitchFamily="34" charset="0"/>
              </a:rPr>
              <a:t>Источники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опасности</a:t>
            </a:r>
            <a:r>
              <a:rPr lang="ru-RU" dirty="0" smtClean="0">
                <a:latin typeface="Tahoma" pitchFamily="34" charset="0"/>
              </a:rPr>
              <a:t> на кухне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                         </a:t>
            </a:r>
            <a:r>
              <a:rPr lang="ru-RU" dirty="0" smtClean="0">
                <a:latin typeface="Tahoma" pitchFamily="34" charset="0"/>
              </a:rPr>
              <a:t> огонь  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     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   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  </a:t>
            </a:r>
            <a:r>
              <a:rPr lang="ru-RU" dirty="0" smtClean="0">
                <a:latin typeface="Tahoma" pitchFamily="34" charset="0"/>
              </a:rPr>
              <a:t>горячие конфорки</a:t>
            </a:r>
            <a:r>
              <a:rPr lang="ru-RU" dirty="0" smtClean="0"/>
              <a:t>                          </a:t>
            </a:r>
          </a:p>
        </p:txBody>
      </p:sp>
      <p:pic>
        <p:nvPicPr>
          <p:cNvPr id="5124" name="Picture 4" descr="Bu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8163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750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Олик\Рабочий стол\УМК\картинки кулинария\387194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68960"/>
            <a:ext cx="23923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2003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Проверь  себя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909025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31178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00"/>
          <p:cNvPicPr>
            <a:picLocks noChangeAspect="1" noChangeArrowheads="1"/>
          </p:cNvPicPr>
          <p:nvPr/>
        </p:nvPicPr>
        <p:blipFill>
          <a:blip r:embed="rId3" cstate="print"/>
          <a:srcRect l="9024" t="9976" b="12773"/>
          <a:stretch>
            <a:fillRect/>
          </a:stretch>
        </p:blipFill>
        <p:spPr bwMode="auto">
          <a:xfrm>
            <a:off x="0" y="3644900"/>
            <a:ext cx="34115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432492_1769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3" y="0"/>
            <a:ext cx="28971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299"/>
          <p:cNvPicPr>
            <a:picLocks noChangeAspect="1" noChangeArrowheads="1"/>
          </p:cNvPicPr>
          <p:nvPr/>
        </p:nvPicPr>
        <p:blipFill>
          <a:blip r:embed="rId5" cstate="print"/>
          <a:srcRect r="36769"/>
          <a:stretch>
            <a:fillRect/>
          </a:stretch>
        </p:blipFill>
        <p:spPr bwMode="auto">
          <a:xfrm>
            <a:off x="6859588" y="3365500"/>
            <a:ext cx="22844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5212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341438"/>
            <a:ext cx="31019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1542_1"/>
          <p:cNvPicPr>
            <a:picLocks noChangeAspect="1" noChangeArrowheads="1"/>
          </p:cNvPicPr>
          <p:nvPr/>
        </p:nvPicPr>
        <p:blipFill>
          <a:blip r:embed="rId7" cstate="print"/>
          <a:srcRect l="10709" t="6079" r="10709" b="3006"/>
          <a:stretch>
            <a:fillRect/>
          </a:stretch>
        </p:blipFill>
        <p:spPr bwMode="auto">
          <a:xfrm>
            <a:off x="3995936" y="4049713"/>
            <a:ext cx="27130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C000"/>
                </a:solidFill>
              </a:rPr>
              <a:t>В  чем  опасность этих предметов</a:t>
            </a:r>
            <a:r>
              <a:rPr lang="ru-RU" dirty="0" smtClean="0"/>
              <a:t>?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4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dirty="0" smtClean="0"/>
              <a:t>Проверь 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f164d54c652038e91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6447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32709_2"/>
          <p:cNvPicPr>
            <a:picLocks noChangeAspect="1" noChangeArrowheads="1"/>
          </p:cNvPicPr>
          <p:nvPr/>
        </p:nvPicPr>
        <p:blipFill>
          <a:blip r:embed="rId3" cstate="print"/>
          <a:srcRect l="13033" b="35789"/>
          <a:stretch>
            <a:fillRect/>
          </a:stretch>
        </p:blipFill>
        <p:spPr bwMode="auto">
          <a:xfrm>
            <a:off x="0" y="1340768"/>
            <a:ext cx="30940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kitchenaid"/>
          <p:cNvPicPr>
            <a:picLocks noChangeAspect="1" noChangeArrowheads="1"/>
          </p:cNvPicPr>
          <p:nvPr/>
        </p:nvPicPr>
        <p:blipFill>
          <a:blip r:embed="rId4" cstate="print"/>
          <a:srcRect l="11586" t="6978" r="5453" b="8502"/>
          <a:stretch>
            <a:fillRect/>
          </a:stretch>
        </p:blipFill>
        <p:spPr bwMode="auto">
          <a:xfrm>
            <a:off x="5634038" y="0"/>
            <a:ext cx="350996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kulinarniy_4906554_830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73015"/>
            <a:ext cx="3842499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3200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281146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509373_w640_h640_12t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077072"/>
            <a:ext cx="2304256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63272" cy="836712"/>
          </a:xfrm>
        </p:spPr>
        <p:txBody>
          <a:bodyPr/>
          <a:lstStyle/>
          <a:p>
            <a:pPr eaLnBrk="1" hangingPunct="1"/>
            <a:r>
              <a:rPr lang="ru-RU" dirty="0" smtClean="0"/>
              <a:t>Проверь себя</a:t>
            </a:r>
          </a:p>
        </p:txBody>
      </p:sp>
      <p:sp>
        <p:nvSpPr>
          <p:cNvPr id="23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5216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C000"/>
                </a:solidFill>
              </a:rPr>
              <a:t>В  чем  опасность этих предметов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</TotalTime>
  <Words>88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Опасности в доме моя  безопасность </vt:lpstr>
      <vt:lpstr>                острые УГЛЫ </vt:lpstr>
      <vt:lpstr>                  Ножи</vt:lpstr>
      <vt:lpstr>                Электроприборы</vt:lpstr>
      <vt:lpstr>Источники опасности </vt:lpstr>
      <vt:lpstr>Источники опасности на кухне</vt:lpstr>
      <vt:lpstr>Слайд 7</vt:lpstr>
      <vt:lpstr>Проверь  себя</vt:lpstr>
      <vt:lpstr>Проверь себя</vt:lpstr>
      <vt:lpstr>Слайд 10</vt:lpstr>
      <vt:lpstr>Моя безопасность в быту   6 класс МКОУ ООШ№4</vt:lpstr>
      <vt:lpstr>Меркурьев Никита –  опасное        электричество!</vt:lpstr>
      <vt:lpstr>Пирожков Демид – опасное печное отопление!</vt:lpstr>
      <vt:lpstr>Пирожков Демид – опасные острые ножи, электричество!</vt:lpstr>
      <vt:lpstr>Основными правилами безопасности являются:  1) обеспечение защиты безопасного поведения в быту  2) изучение  опасных объектов , выявление, устранение причин и условий совершения опасных действий с данными объектами    3) повышение уровня безопасной грамотности и  осознанных продуманных действий с опасными объектами  4) оказание помощи лицам, находящимся в опасной жизненной ситуации, а также помощи потерпевшим, не соблюдающих правила безопасности           </vt:lpstr>
      <vt:lpstr>Презентацию подготовила и провела В.В.Шандыбина классный руководитель  6 класса  МКОУ ООШ№4 город Красноуфимск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Опасности в доме.</dc:title>
  <dc:creator>ANTON</dc:creator>
  <cp:lastModifiedBy>Санникова Людмила Васильевна</cp:lastModifiedBy>
  <cp:revision>20</cp:revision>
  <dcterms:created xsi:type="dcterms:W3CDTF">2015-09-14T15:04:44Z</dcterms:created>
  <dcterms:modified xsi:type="dcterms:W3CDTF">2015-12-02T07:56:22Z</dcterms:modified>
</cp:coreProperties>
</file>